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20" r:id="rId66"/>
    <p:sldId id="319" r:id="rId67"/>
    <p:sldId id="323" r:id="rId68"/>
    <p:sldId id="322"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060"/>
    <a:srgbClr val="DCAEFC"/>
    <a:srgbClr val="FE94DB"/>
    <a:srgbClr val="E5039A"/>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85" d="100"/>
          <a:sy n="85" d="100"/>
        </p:scale>
        <p:origin x="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2/28/2024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2/28/2024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2/28/2024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a:t>
            </a:r>
            <a:r>
              <a:rPr lang="en-US" b="0" dirty="0" err="1">
                <a:solidFill>
                  <a:schemeClr val="tx1">
                    <a:lumMod val="75000"/>
                    <a:lumOff val="25000"/>
                  </a:schemeClr>
                </a:solidFill>
                <a:effectLst/>
                <a:latin typeface="Consolas" panose="020B0609020204030204" pitchFamily="49" charset="0"/>
              </a:rPr>
              <a:t>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a:t>
            </a:r>
            <a:r>
              <a:rPr lang="en-US" b="0" dirty="0" err="1">
                <a:solidFill>
                  <a:srgbClr val="ADB8B8"/>
                </a:solidFill>
                <a:effectLst/>
                <a:latin typeface="Consolas" panose="020B0609020204030204" pitchFamily="49" charset="0"/>
              </a:rPr>
              <a:t>perefence</a:t>
            </a:r>
            <a:r>
              <a:rPr lang="en-US" b="0" dirty="0">
                <a:solidFill>
                  <a:srgbClr val="ADB8B8"/>
                </a:solidFill>
                <a:effectLst/>
                <a:latin typeface="Consolas" panose="020B0609020204030204" pitchFamily="49" charset="0"/>
              </a:rPr>
              <a:t> in the scoring syste</a:t>
            </a:r>
            <a:r>
              <a:rPr lang="en-US" dirty="0">
                <a:solidFill>
                  <a:srgbClr val="ADB8B8"/>
                </a:solidFill>
                <a:latin typeface="Consolas" panose="020B0609020204030204" pitchFamily="49" charset="0"/>
              </a:rPr>
              <a:t>m so people watch a greater variety of </a:t>
            </a:r>
            <a:r>
              <a:rPr lang="en-US" dirty="0" err="1">
                <a:solidFill>
                  <a:srgbClr val="ADB8B8"/>
                </a:solidFill>
                <a:latin typeface="Consolas" panose="020B0609020204030204" pitchFamily="49" charset="0"/>
              </a:rPr>
              <a:t>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92.12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85.13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109.23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4.79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0.475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0.5578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w/out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a:t>
            </a:r>
            <a:r>
              <a:rPr lang="en-US" b="1" dirty="0" err="1"/>
              <a:t>irl</a:t>
            </a:r>
            <a:r>
              <a:rPr lang="en-US" b="1" dirty="0"/>
              <a:t>,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t>
            </a:r>
            <a:r>
              <a:rPr lang="en-US" dirty="0" err="1"/>
              <a:t>alogirthm</a:t>
            </a:r>
            <a:r>
              <a:rPr lang="en-US" dirty="0"/>
              <a:t> does xyz mathematical thing that leads to </a:t>
            </a:r>
            <a:r>
              <a:rPr lang="en-US" dirty="0" err="1"/>
              <a:t>abc</a:t>
            </a:r>
            <a:r>
              <a:rPr lang="en-US" dirty="0"/>
              <a:t>.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a:t>Avg. Extremeness of Videos Watched Per Agent</a:t>
            </a:r>
            <a:endParaRPr lang="en-US" sz="4000" i="1" dirty="0"/>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a:t>
            </a:r>
            <a:r>
              <a:rPr lang="en-US" b="0" dirty="0" err="1">
                <a:solidFill>
                  <a:schemeClr val="tx1"/>
                </a:solidFill>
                <a:effectLst/>
                <a:latin typeface="Consolas" panose="020B0609020204030204" pitchFamily="49" charset="0"/>
              </a:rPr>
              <a:t>e_return</a:t>
            </a:r>
            <a:endParaRPr lang="en-US" b="0" dirty="0">
              <a:solidFill>
                <a:schemeClr val="tx1"/>
              </a:solidFill>
              <a:effectLst/>
              <a:latin typeface="Consolas" panose="020B0609020204030204" pitchFamily="49" charset="0"/>
            </a:endParaRP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a:t>
            </a:r>
            <a:r>
              <a:rPr lang="en-US" dirty="0" err="1"/>
              <a:t>yt</a:t>
            </a:r>
            <a:r>
              <a:rPr lang="en-US" dirty="0"/>
              <a: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err="1"/>
              <a:t>todo</a:t>
            </a:r>
            <a:r>
              <a:rPr lang="en-US" sz="2400" dirty="0"/>
              <a:t>:</a:t>
            </a:r>
            <a:br>
              <a:rPr lang="en-US" sz="2400" dirty="0"/>
            </a:br>
            <a:r>
              <a:rPr lang="en-US" sz="2400" dirty="0"/>
              <a:t>in the </a:t>
            </a:r>
            <a:r>
              <a:rPr lang="en-US" sz="2400" dirty="0" err="1"/>
              <a:t>rightgraph</a:t>
            </a:r>
            <a:r>
              <a:rPr lang="en-US" sz="2400" dirty="0"/>
              <a:t>, dark </a:t>
            </a:r>
            <a:r>
              <a:rPr lang="en-US" sz="2400" dirty="0" err="1"/>
              <a:t>bulue</a:t>
            </a:r>
            <a:r>
              <a:rPr lang="en-US" sz="2400" dirty="0"/>
              <a:t> line, delta = 0. see what happens when you change delta. Do the same for all parameters</a:t>
            </a:r>
            <a:br>
              <a:rPr lang="en-US" sz="2400" dirty="0"/>
            </a:br>
            <a:r>
              <a:rPr lang="en-US" sz="2400" dirty="0"/>
              <a:t>send by Friday a list </a:t>
            </a:r>
            <a:r>
              <a:rPr lang="en-US" sz="2400" dirty="0" err="1"/>
              <a:t>fo</a:t>
            </a:r>
            <a:r>
              <a:rPr lang="en-US" sz="2400" dirty="0"/>
              <a:t>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a:t>
            </a:r>
            <a:r>
              <a:rPr lang="en-US" sz="2400" dirty="0" err="1"/>
              <a:t>ut</a:t>
            </a:r>
            <a:r>
              <a:rPr lang="en-US" sz="2400" dirty="0"/>
              <a: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a:t>
            </a:r>
            <a:r>
              <a:rPr lang="en-US" dirty="0" err="1"/>
              <a:t>ie</a:t>
            </a:r>
            <a:r>
              <a:rPr lang="en-US" dirty="0"/>
              <a:t>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lstStyle/>
          <a:p>
            <a:pPr>
              <a:buFont typeface="Arial" panose="020B0604020202020204" pitchFamily="34" charset="0"/>
              <a:buChar char="•"/>
            </a:pPr>
            <a:r>
              <a:rPr lang="en-US" dirty="0"/>
              <a:t> I tried doing the random seed (using </a:t>
            </a:r>
            <a:r>
              <a:rPr lang="en-US" dirty="0" err="1"/>
              <a:t>numpy.random.seed</a:t>
            </a:r>
            <a:r>
              <a:rPr lang="en-US" dirty="0"/>
              <a:t>() in each spot that generated a random number, but couldn’t get it to work.</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t>
            </a:r>
            <a:r>
              <a:rPr lang="en-US"/>
              <a:t>a specific range).</a:t>
            </a:r>
            <a:endParaRPr lang="en-US" dirty="0"/>
          </a:p>
        </p:txBody>
      </p:sp>
    </p:spTree>
    <p:extLst>
      <p:ext uri="{BB962C8B-B14F-4D97-AF65-F5344CB8AC3E}">
        <p14:creationId xmlns:p14="http://schemas.microsoft.com/office/powerpoint/2010/main" val="2773709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passive_liberal</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politically_disengaged</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3863</TotalTime>
  <Words>3878</Words>
  <Application>Microsoft Office PowerPoint</Application>
  <PresentationFormat>Widescreen</PresentationFormat>
  <Paragraphs>273</Paragraphs>
  <Slides>76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rightgraph, dark bulue line, delta = 0. see what happens when you change delta. Do the same for all parameters send by Friday a list fo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length)   beta = 0.3</vt:lpstr>
      <vt:lpstr>Changing beta (weight on video length)   beta = 0.6</vt:lpstr>
      <vt:lpstr>Changing beta (weight on video length)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43</cp:revision>
  <dcterms:created xsi:type="dcterms:W3CDTF">2024-01-09T00:22:19Z</dcterms:created>
  <dcterms:modified xsi:type="dcterms:W3CDTF">2024-02-29T04:18:52Z</dcterms:modified>
</cp:coreProperties>
</file>